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3" r:id="rId4"/>
    <p:sldId id="262" r:id="rId5"/>
    <p:sldId id="257" r:id="rId6"/>
    <p:sldId id="259" r:id="rId7"/>
    <p:sldId id="258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8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3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1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1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5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5A0A-1332-4300-AC32-0D12DBE7673E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5A0A-1332-4300-AC32-0D12DBE7673E}" type="datetimeFigureOut">
              <a:rPr lang="en-US" smtClean="0"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5FCD-AB2C-4C09-8A11-3AF951AD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2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57531"/>
            <a:ext cx="6231803" cy="3800470"/>
          </a:xfrm>
          <a:ln>
            <a:noFill/>
          </a:ln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12160" cy="3055758"/>
          </a:xfrm>
          <a:ln>
            <a:solidFill>
              <a:schemeClr val="tx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539552" y="548680"/>
            <a:ext cx="1440160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4283968" y="1257360"/>
            <a:ext cx="1584176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016" y="188640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ψηλότερο έδαφος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8994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χαμηλότερο έδαφος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016" y="8994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βουνό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3928" y="14034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πεδιάδα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6998" y="57526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πεδιάδα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6" y="344385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βουνό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 rot="19737590">
            <a:off x="6804630" y="579365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θάλασσα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684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" y="430952"/>
            <a:ext cx="9017692" cy="5838147"/>
          </a:xfrm>
        </p:spPr>
      </p:pic>
      <p:sp>
        <p:nvSpPr>
          <p:cNvPr id="11" name="TextBox 10"/>
          <p:cNvSpPr txBox="1"/>
          <p:nvPr/>
        </p:nvSpPr>
        <p:spPr>
          <a:xfrm>
            <a:off x="899592" y="40466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πηγές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524121">
            <a:off x="6595039" y="464598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εκβολές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4568" y="1186880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3752" y="1020004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656" y="1096948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0184" y="1416224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565910" y="1543050"/>
            <a:ext cx="641802" cy="390470"/>
          </a:xfrm>
          <a:custGeom>
            <a:avLst/>
            <a:gdLst>
              <a:gd name="connsiteX0" fmla="*/ 0 w 641802"/>
              <a:gd name="connsiteY0" fmla="*/ 0 h 390470"/>
              <a:gd name="connsiteX1" fmla="*/ 57150 w 641802"/>
              <a:gd name="connsiteY1" fmla="*/ 114300 h 390470"/>
              <a:gd name="connsiteX2" fmla="*/ 137160 w 641802"/>
              <a:gd name="connsiteY2" fmla="*/ 171450 h 390470"/>
              <a:gd name="connsiteX3" fmla="*/ 228600 w 641802"/>
              <a:gd name="connsiteY3" fmla="*/ 217170 h 390470"/>
              <a:gd name="connsiteX4" fmla="*/ 308610 w 641802"/>
              <a:gd name="connsiteY4" fmla="*/ 194310 h 390470"/>
              <a:gd name="connsiteX5" fmla="*/ 365760 w 641802"/>
              <a:gd name="connsiteY5" fmla="*/ 274320 h 390470"/>
              <a:gd name="connsiteX6" fmla="*/ 468630 w 641802"/>
              <a:gd name="connsiteY6" fmla="*/ 342900 h 390470"/>
              <a:gd name="connsiteX7" fmla="*/ 617220 w 641802"/>
              <a:gd name="connsiteY7" fmla="*/ 388620 h 390470"/>
              <a:gd name="connsiteX8" fmla="*/ 640080 w 641802"/>
              <a:gd name="connsiteY8" fmla="*/ 377190 h 3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02" h="390470">
                <a:moveTo>
                  <a:pt x="0" y="0"/>
                </a:moveTo>
                <a:cubicBezTo>
                  <a:pt x="17145" y="42862"/>
                  <a:pt x="34290" y="85725"/>
                  <a:pt x="57150" y="114300"/>
                </a:cubicBezTo>
                <a:cubicBezTo>
                  <a:pt x="80010" y="142875"/>
                  <a:pt x="108585" y="154305"/>
                  <a:pt x="137160" y="171450"/>
                </a:cubicBezTo>
                <a:cubicBezTo>
                  <a:pt x="165735" y="188595"/>
                  <a:pt x="200025" y="213360"/>
                  <a:pt x="228600" y="217170"/>
                </a:cubicBezTo>
                <a:cubicBezTo>
                  <a:pt x="257175" y="220980"/>
                  <a:pt x="285750" y="184785"/>
                  <a:pt x="308610" y="194310"/>
                </a:cubicBezTo>
                <a:cubicBezTo>
                  <a:pt x="331470" y="203835"/>
                  <a:pt x="339090" y="249555"/>
                  <a:pt x="365760" y="274320"/>
                </a:cubicBezTo>
                <a:cubicBezTo>
                  <a:pt x="392430" y="299085"/>
                  <a:pt x="426720" y="323850"/>
                  <a:pt x="468630" y="342900"/>
                </a:cubicBezTo>
                <a:cubicBezTo>
                  <a:pt x="510540" y="361950"/>
                  <a:pt x="588645" y="382905"/>
                  <a:pt x="617220" y="388620"/>
                </a:cubicBezTo>
                <a:cubicBezTo>
                  <a:pt x="645795" y="394335"/>
                  <a:pt x="642937" y="385762"/>
                  <a:pt x="640080" y="37719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623060" y="1188720"/>
            <a:ext cx="462699" cy="651510"/>
          </a:xfrm>
          <a:custGeom>
            <a:avLst/>
            <a:gdLst>
              <a:gd name="connsiteX0" fmla="*/ 0 w 462699"/>
              <a:gd name="connsiteY0" fmla="*/ 0 h 651510"/>
              <a:gd name="connsiteX1" fmla="*/ 148590 w 462699"/>
              <a:gd name="connsiteY1" fmla="*/ 114300 h 651510"/>
              <a:gd name="connsiteX2" fmla="*/ 160020 w 462699"/>
              <a:gd name="connsiteY2" fmla="*/ 228600 h 651510"/>
              <a:gd name="connsiteX3" fmla="*/ 217170 w 462699"/>
              <a:gd name="connsiteY3" fmla="*/ 297180 h 651510"/>
              <a:gd name="connsiteX4" fmla="*/ 331470 w 462699"/>
              <a:gd name="connsiteY4" fmla="*/ 388620 h 651510"/>
              <a:gd name="connsiteX5" fmla="*/ 388620 w 462699"/>
              <a:gd name="connsiteY5" fmla="*/ 422910 h 651510"/>
              <a:gd name="connsiteX6" fmla="*/ 400050 w 462699"/>
              <a:gd name="connsiteY6" fmla="*/ 571500 h 651510"/>
              <a:gd name="connsiteX7" fmla="*/ 457200 w 462699"/>
              <a:gd name="connsiteY7" fmla="*/ 628650 h 651510"/>
              <a:gd name="connsiteX8" fmla="*/ 457200 w 462699"/>
              <a:gd name="connsiteY8" fmla="*/ 65151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699" h="651510">
                <a:moveTo>
                  <a:pt x="0" y="0"/>
                </a:moveTo>
                <a:cubicBezTo>
                  <a:pt x="60960" y="38100"/>
                  <a:pt x="121920" y="76200"/>
                  <a:pt x="148590" y="114300"/>
                </a:cubicBezTo>
                <a:cubicBezTo>
                  <a:pt x="175260" y="152400"/>
                  <a:pt x="148590" y="198120"/>
                  <a:pt x="160020" y="228600"/>
                </a:cubicBezTo>
                <a:cubicBezTo>
                  <a:pt x="171450" y="259080"/>
                  <a:pt x="188595" y="270510"/>
                  <a:pt x="217170" y="297180"/>
                </a:cubicBezTo>
                <a:cubicBezTo>
                  <a:pt x="245745" y="323850"/>
                  <a:pt x="302895" y="367665"/>
                  <a:pt x="331470" y="388620"/>
                </a:cubicBezTo>
                <a:cubicBezTo>
                  <a:pt x="360045" y="409575"/>
                  <a:pt x="377190" y="392430"/>
                  <a:pt x="388620" y="422910"/>
                </a:cubicBezTo>
                <a:cubicBezTo>
                  <a:pt x="400050" y="453390"/>
                  <a:pt x="388620" y="537210"/>
                  <a:pt x="400050" y="571500"/>
                </a:cubicBezTo>
                <a:cubicBezTo>
                  <a:pt x="411480" y="605790"/>
                  <a:pt x="447675" y="615315"/>
                  <a:pt x="457200" y="628650"/>
                </a:cubicBezTo>
                <a:cubicBezTo>
                  <a:pt x="466725" y="641985"/>
                  <a:pt x="461962" y="646747"/>
                  <a:pt x="457200" y="65151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020459" y="1265620"/>
            <a:ext cx="402701" cy="506030"/>
          </a:xfrm>
          <a:custGeom>
            <a:avLst/>
            <a:gdLst>
              <a:gd name="connsiteX0" fmla="*/ 402701 w 402701"/>
              <a:gd name="connsiteY0" fmla="*/ 3110 h 506030"/>
              <a:gd name="connsiteX1" fmla="*/ 288401 w 402701"/>
              <a:gd name="connsiteY1" fmla="*/ 14540 h 506030"/>
              <a:gd name="connsiteX2" fmla="*/ 276971 w 402701"/>
              <a:gd name="connsiteY2" fmla="*/ 117410 h 506030"/>
              <a:gd name="connsiteX3" fmla="*/ 162671 w 402701"/>
              <a:gd name="connsiteY3" fmla="*/ 208850 h 506030"/>
              <a:gd name="connsiteX4" fmla="*/ 71231 w 402701"/>
              <a:gd name="connsiteY4" fmla="*/ 266000 h 506030"/>
              <a:gd name="connsiteX5" fmla="*/ 2651 w 402701"/>
              <a:gd name="connsiteY5" fmla="*/ 277430 h 506030"/>
              <a:gd name="connsiteX6" fmla="*/ 14081 w 402701"/>
              <a:gd name="connsiteY6" fmla="*/ 334580 h 506030"/>
              <a:gd name="connsiteX7" fmla="*/ 14081 w 402701"/>
              <a:gd name="connsiteY7" fmla="*/ 471740 h 506030"/>
              <a:gd name="connsiteX8" fmla="*/ 25511 w 402701"/>
              <a:gd name="connsiteY8" fmla="*/ 506030 h 5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01" h="506030">
                <a:moveTo>
                  <a:pt x="402701" y="3110"/>
                </a:moveTo>
                <a:cubicBezTo>
                  <a:pt x="356028" y="-700"/>
                  <a:pt x="309356" y="-4510"/>
                  <a:pt x="288401" y="14540"/>
                </a:cubicBezTo>
                <a:cubicBezTo>
                  <a:pt x="267446" y="33590"/>
                  <a:pt x="297926" y="85025"/>
                  <a:pt x="276971" y="117410"/>
                </a:cubicBezTo>
                <a:cubicBezTo>
                  <a:pt x="256016" y="149795"/>
                  <a:pt x="196961" y="184085"/>
                  <a:pt x="162671" y="208850"/>
                </a:cubicBezTo>
                <a:cubicBezTo>
                  <a:pt x="128381" y="233615"/>
                  <a:pt x="97901" y="254570"/>
                  <a:pt x="71231" y="266000"/>
                </a:cubicBezTo>
                <a:cubicBezTo>
                  <a:pt x="44561" y="277430"/>
                  <a:pt x="12176" y="266000"/>
                  <a:pt x="2651" y="277430"/>
                </a:cubicBezTo>
                <a:cubicBezTo>
                  <a:pt x="-6874" y="288860"/>
                  <a:pt x="12176" y="302195"/>
                  <a:pt x="14081" y="334580"/>
                </a:cubicBezTo>
                <a:cubicBezTo>
                  <a:pt x="15986" y="366965"/>
                  <a:pt x="12176" y="443165"/>
                  <a:pt x="14081" y="471740"/>
                </a:cubicBezTo>
                <a:cubicBezTo>
                  <a:pt x="15986" y="500315"/>
                  <a:pt x="20748" y="503172"/>
                  <a:pt x="25511" y="50603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18467" y="1143000"/>
            <a:ext cx="199966" cy="514350"/>
          </a:xfrm>
          <a:custGeom>
            <a:avLst/>
            <a:gdLst>
              <a:gd name="connsiteX0" fmla="*/ 187523 w 199966"/>
              <a:gd name="connsiteY0" fmla="*/ 0 h 514350"/>
              <a:gd name="connsiteX1" fmla="*/ 198953 w 199966"/>
              <a:gd name="connsiteY1" fmla="*/ 80010 h 514350"/>
              <a:gd name="connsiteX2" fmla="*/ 164663 w 199966"/>
              <a:gd name="connsiteY2" fmla="*/ 148590 h 514350"/>
              <a:gd name="connsiteX3" fmla="*/ 118943 w 199966"/>
              <a:gd name="connsiteY3" fmla="*/ 205740 h 514350"/>
              <a:gd name="connsiteX4" fmla="*/ 96083 w 199966"/>
              <a:gd name="connsiteY4" fmla="*/ 297180 h 514350"/>
              <a:gd name="connsiteX5" fmla="*/ 4643 w 199966"/>
              <a:gd name="connsiteY5" fmla="*/ 331470 h 514350"/>
              <a:gd name="connsiteX6" fmla="*/ 16073 w 199966"/>
              <a:gd name="connsiteY6" fmla="*/ 388620 h 514350"/>
              <a:gd name="connsiteX7" fmla="*/ 38933 w 199966"/>
              <a:gd name="connsiteY7" fmla="*/ 445770 h 514350"/>
              <a:gd name="connsiteX8" fmla="*/ 27503 w 199966"/>
              <a:gd name="connsiteY8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66" h="514350">
                <a:moveTo>
                  <a:pt x="187523" y="0"/>
                </a:moveTo>
                <a:cubicBezTo>
                  <a:pt x="195143" y="27622"/>
                  <a:pt x="202763" y="55245"/>
                  <a:pt x="198953" y="80010"/>
                </a:cubicBezTo>
                <a:cubicBezTo>
                  <a:pt x="195143" y="104775"/>
                  <a:pt x="177998" y="127635"/>
                  <a:pt x="164663" y="148590"/>
                </a:cubicBezTo>
                <a:cubicBezTo>
                  <a:pt x="151328" y="169545"/>
                  <a:pt x="130373" y="180975"/>
                  <a:pt x="118943" y="205740"/>
                </a:cubicBezTo>
                <a:cubicBezTo>
                  <a:pt x="107513" y="230505"/>
                  <a:pt x="115133" y="276225"/>
                  <a:pt x="96083" y="297180"/>
                </a:cubicBezTo>
                <a:cubicBezTo>
                  <a:pt x="77033" y="318135"/>
                  <a:pt x="17978" y="316230"/>
                  <a:pt x="4643" y="331470"/>
                </a:cubicBezTo>
                <a:cubicBezTo>
                  <a:pt x="-8692" y="346710"/>
                  <a:pt x="10358" y="369570"/>
                  <a:pt x="16073" y="388620"/>
                </a:cubicBezTo>
                <a:cubicBezTo>
                  <a:pt x="21788" y="407670"/>
                  <a:pt x="37028" y="424815"/>
                  <a:pt x="38933" y="445770"/>
                </a:cubicBezTo>
                <a:cubicBezTo>
                  <a:pt x="40838" y="466725"/>
                  <a:pt x="34170" y="490537"/>
                  <a:pt x="27503" y="51435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960870" y="4674870"/>
            <a:ext cx="274320" cy="369460"/>
          </a:xfrm>
          <a:custGeom>
            <a:avLst/>
            <a:gdLst>
              <a:gd name="connsiteX0" fmla="*/ 274320 w 274320"/>
              <a:gd name="connsiteY0" fmla="*/ 0 h 369460"/>
              <a:gd name="connsiteX1" fmla="*/ 137160 w 274320"/>
              <a:gd name="connsiteY1" fmla="*/ 125730 h 369460"/>
              <a:gd name="connsiteX2" fmla="*/ 80010 w 274320"/>
              <a:gd name="connsiteY2" fmla="*/ 182880 h 369460"/>
              <a:gd name="connsiteX3" fmla="*/ 34290 w 274320"/>
              <a:gd name="connsiteY3" fmla="*/ 228600 h 369460"/>
              <a:gd name="connsiteX4" fmla="*/ 34290 w 274320"/>
              <a:gd name="connsiteY4" fmla="*/ 274320 h 369460"/>
              <a:gd name="connsiteX5" fmla="*/ 11430 w 274320"/>
              <a:gd name="connsiteY5" fmla="*/ 365760 h 369460"/>
              <a:gd name="connsiteX6" fmla="*/ 0 w 274320"/>
              <a:gd name="connsiteY6" fmla="*/ 342900 h 3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" h="369460">
                <a:moveTo>
                  <a:pt x="274320" y="0"/>
                </a:moveTo>
                <a:lnTo>
                  <a:pt x="137160" y="125730"/>
                </a:lnTo>
                <a:cubicBezTo>
                  <a:pt x="104775" y="156210"/>
                  <a:pt x="80010" y="182880"/>
                  <a:pt x="80010" y="182880"/>
                </a:cubicBezTo>
                <a:cubicBezTo>
                  <a:pt x="62865" y="200025"/>
                  <a:pt x="41910" y="213360"/>
                  <a:pt x="34290" y="228600"/>
                </a:cubicBezTo>
                <a:cubicBezTo>
                  <a:pt x="26670" y="243840"/>
                  <a:pt x="38100" y="251460"/>
                  <a:pt x="34290" y="274320"/>
                </a:cubicBezTo>
                <a:cubicBezTo>
                  <a:pt x="30480" y="297180"/>
                  <a:pt x="17145" y="354330"/>
                  <a:pt x="11430" y="365760"/>
                </a:cubicBezTo>
                <a:cubicBezTo>
                  <a:pt x="5715" y="377190"/>
                  <a:pt x="2857" y="360045"/>
                  <a:pt x="0" y="3429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223760" y="4697730"/>
            <a:ext cx="114300" cy="251460"/>
          </a:xfrm>
          <a:custGeom>
            <a:avLst/>
            <a:gdLst>
              <a:gd name="connsiteX0" fmla="*/ 0 w 114300"/>
              <a:gd name="connsiteY0" fmla="*/ 0 h 251460"/>
              <a:gd name="connsiteX1" fmla="*/ 68580 w 114300"/>
              <a:gd name="connsiteY1" fmla="*/ 102870 h 251460"/>
              <a:gd name="connsiteX2" fmla="*/ 91440 w 114300"/>
              <a:gd name="connsiteY2" fmla="*/ 194310 h 251460"/>
              <a:gd name="connsiteX3" fmla="*/ 114300 w 114300"/>
              <a:gd name="connsiteY3" fmla="*/ 25146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51460">
                <a:moveTo>
                  <a:pt x="0" y="0"/>
                </a:moveTo>
                <a:cubicBezTo>
                  <a:pt x="26670" y="35242"/>
                  <a:pt x="53340" y="70485"/>
                  <a:pt x="68580" y="102870"/>
                </a:cubicBezTo>
                <a:cubicBezTo>
                  <a:pt x="83820" y="135255"/>
                  <a:pt x="83820" y="169545"/>
                  <a:pt x="91440" y="194310"/>
                </a:cubicBezTo>
                <a:cubicBezTo>
                  <a:pt x="99060" y="219075"/>
                  <a:pt x="106680" y="235267"/>
                  <a:pt x="114300" y="25146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246620" y="4720296"/>
            <a:ext cx="377190" cy="131104"/>
          </a:xfrm>
          <a:custGeom>
            <a:avLst/>
            <a:gdLst>
              <a:gd name="connsiteX0" fmla="*/ 0 w 377190"/>
              <a:gd name="connsiteY0" fmla="*/ 23154 h 131104"/>
              <a:gd name="connsiteX1" fmla="*/ 182880 w 377190"/>
              <a:gd name="connsiteY1" fmla="*/ 34584 h 131104"/>
              <a:gd name="connsiteX2" fmla="*/ 217170 w 377190"/>
              <a:gd name="connsiteY2" fmla="*/ 294 h 131104"/>
              <a:gd name="connsiteX3" fmla="*/ 262890 w 377190"/>
              <a:gd name="connsiteY3" fmla="*/ 57444 h 131104"/>
              <a:gd name="connsiteX4" fmla="*/ 331470 w 377190"/>
              <a:gd name="connsiteY4" fmla="*/ 126024 h 131104"/>
              <a:gd name="connsiteX5" fmla="*/ 377190 w 377190"/>
              <a:gd name="connsiteY5" fmla="*/ 126024 h 131104"/>
              <a:gd name="connsiteX6" fmla="*/ 365760 w 377190"/>
              <a:gd name="connsiteY6" fmla="*/ 126024 h 13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" h="131104">
                <a:moveTo>
                  <a:pt x="0" y="23154"/>
                </a:moveTo>
                <a:cubicBezTo>
                  <a:pt x="73342" y="30774"/>
                  <a:pt x="146685" y="38394"/>
                  <a:pt x="182880" y="34584"/>
                </a:cubicBezTo>
                <a:cubicBezTo>
                  <a:pt x="219075" y="30774"/>
                  <a:pt x="203835" y="-3516"/>
                  <a:pt x="217170" y="294"/>
                </a:cubicBezTo>
                <a:cubicBezTo>
                  <a:pt x="230505" y="4104"/>
                  <a:pt x="243840" y="36489"/>
                  <a:pt x="262890" y="57444"/>
                </a:cubicBezTo>
                <a:cubicBezTo>
                  <a:pt x="281940" y="78399"/>
                  <a:pt x="312420" y="114594"/>
                  <a:pt x="331470" y="126024"/>
                </a:cubicBezTo>
                <a:cubicBezTo>
                  <a:pt x="350520" y="137454"/>
                  <a:pt x="377190" y="126024"/>
                  <a:pt x="377190" y="126024"/>
                </a:cubicBezTo>
                <a:lnTo>
                  <a:pt x="365760" y="126024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89020" y="3080205"/>
            <a:ext cx="2137410" cy="1103634"/>
          </a:xfrm>
          <a:custGeom>
            <a:avLst/>
            <a:gdLst>
              <a:gd name="connsiteX0" fmla="*/ 0 w 2137410"/>
              <a:gd name="connsiteY0" fmla="*/ 97335 h 1103634"/>
              <a:gd name="connsiteX1" fmla="*/ 57150 w 2137410"/>
              <a:gd name="connsiteY1" fmla="*/ 131625 h 1103634"/>
              <a:gd name="connsiteX2" fmla="*/ 228600 w 2137410"/>
              <a:gd name="connsiteY2" fmla="*/ 63045 h 1103634"/>
              <a:gd name="connsiteX3" fmla="*/ 354330 w 2137410"/>
              <a:gd name="connsiteY3" fmla="*/ 28755 h 1103634"/>
              <a:gd name="connsiteX4" fmla="*/ 502920 w 2137410"/>
              <a:gd name="connsiteY4" fmla="*/ 5895 h 1103634"/>
              <a:gd name="connsiteX5" fmla="*/ 628650 w 2137410"/>
              <a:gd name="connsiteY5" fmla="*/ 143055 h 1103634"/>
              <a:gd name="connsiteX6" fmla="*/ 742950 w 2137410"/>
              <a:gd name="connsiteY6" fmla="*/ 291645 h 1103634"/>
              <a:gd name="connsiteX7" fmla="*/ 925830 w 2137410"/>
              <a:gd name="connsiteY7" fmla="*/ 383085 h 1103634"/>
              <a:gd name="connsiteX8" fmla="*/ 1097280 w 2137410"/>
              <a:gd name="connsiteY8" fmla="*/ 474525 h 1103634"/>
              <a:gd name="connsiteX9" fmla="*/ 1440180 w 2137410"/>
              <a:gd name="connsiteY9" fmla="*/ 428805 h 1103634"/>
              <a:gd name="connsiteX10" fmla="*/ 1748790 w 2137410"/>
              <a:gd name="connsiteY10" fmla="*/ 383085 h 1103634"/>
              <a:gd name="connsiteX11" fmla="*/ 1920240 w 2137410"/>
              <a:gd name="connsiteY11" fmla="*/ 474525 h 1103634"/>
              <a:gd name="connsiteX12" fmla="*/ 1977390 w 2137410"/>
              <a:gd name="connsiteY12" fmla="*/ 645975 h 1103634"/>
              <a:gd name="connsiteX13" fmla="*/ 1851660 w 2137410"/>
              <a:gd name="connsiteY13" fmla="*/ 771705 h 1103634"/>
              <a:gd name="connsiteX14" fmla="*/ 1805940 w 2137410"/>
              <a:gd name="connsiteY14" fmla="*/ 931725 h 1103634"/>
              <a:gd name="connsiteX15" fmla="*/ 1885950 w 2137410"/>
              <a:gd name="connsiteY15" fmla="*/ 1057455 h 1103634"/>
              <a:gd name="connsiteX16" fmla="*/ 1943100 w 2137410"/>
              <a:gd name="connsiteY16" fmla="*/ 1103175 h 1103634"/>
              <a:gd name="connsiteX17" fmla="*/ 2034540 w 2137410"/>
              <a:gd name="connsiteY17" fmla="*/ 1080315 h 1103634"/>
              <a:gd name="connsiteX18" fmla="*/ 2137410 w 2137410"/>
              <a:gd name="connsiteY18" fmla="*/ 1068885 h 11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37410" h="1103634">
                <a:moveTo>
                  <a:pt x="0" y="97335"/>
                </a:moveTo>
                <a:cubicBezTo>
                  <a:pt x="9525" y="117337"/>
                  <a:pt x="19050" y="137340"/>
                  <a:pt x="57150" y="131625"/>
                </a:cubicBezTo>
                <a:cubicBezTo>
                  <a:pt x="95250" y="125910"/>
                  <a:pt x="179070" y="80190"/>
                  <a:pt x="228600" y="63045"/>
                </a:cubicBezTo>
                <a:cubicBezTo>
                  <a:pt x="278130" y="45900"/>
                  <a:pt x="308610" y="38280"/>
                  <a:pt x="354330" y="28755"/>
                </a:cubicBezTo>
                <a:cubicBezTo>
                  <a:pt x="400050" y="19230"/>
                  <a:pt x="457200" y="-13155"/>
                  <a:pt x="502920" y="5895"/>
                </a:cubicBezTo>
                <a:cubicBezTo>
                  <a:pt x="548640" y="24945"/>
                  <a:pt x="588645" y="95430"/>
                  <a:pt x="628650" y="143055"/>
                </a:cubicBezTo>
                <a:cubicBezTo>
                  <a:pt x="668655" y="190680"/>
                  <a:pt x="693420" y="251640"/>
                  <a:pt x="742950" y="291645"/>
                </a:cubicBezTo>
                <a:cubicBezTo>
                  <a:pt x="792480" y="331650"/>
                  <a:pt x="866775" y="352605"/>
                  <a:pt x="925830" y="383085"/>
                </a:cubicBezTo>
                <a:cubicBezTo>
                  <a:pt x="984885" y="413565"/>
                  <a:pt x="1011555" y="466905"/>
                  <a:pt x="1097280" y="474525"/>
                </a:cubicBezTo>
                <a:cubicBezTo>
                  <a:pt x="1183005" y="482145"/>
                  <a:pt x="1440180" y="428805"/>
                  <a:pt x="1440180" y="428805"/>
                </a:cubicBezTo>
                <a:cubicBezTo>
                  <a:pt x="1548765" y="413565"/>
                  <a:pt x="1668780" y="375465"/>
                  <a:pt x="1748790" y="383085"/>
                </a:cubicBezTo>
                <a:cubicBezTo>
                  <a:pt x="1828800" y="390705"/>
                  <a:pt x="1882140" y="430710"/>
                  <a:pt x="1920240" y="474525"/>
                </a:cubicBezTo>
                <a:cubicBezTo>
                  <a:pt x="1958340" y="518340"/>
                  <a:pt x="1988820" y="596445"/>
                  <a:pt x="1977390" y="645975"/>
                </a:cubicBezTo>
                <a:cubicBezTo>
                  <a:pt x="1965960" y="695505"/>
                  <a:pt x="1880235" y="724080"/>
                  <a:pt x="1851660" y="771705"/>
                </a:cubicBezTo>
                <a:cubicBezTo>
                  <a:pt x="1823085" y="819330"/>
                  <a:pt x="1800225" y="884100"/>
                  <a:pt x="1805940" y="931725"/>
                </a:cubicBezTo>
                <a:cubicBezTo>
                  <a:pt x="1811655" y="979350"/>
                  <a:pt x="1863090" y="1028880"/>
                  <a:pt x="1885950" y="1057455"/>
                </a:cubicBezTo>
                <a:cubicBezTo>
                  <a:pt x="1908810" y="1086030"/>
                  <a:pt x="1918335" y="1099365"/>
                  <a:pt x="1943100" y="1103175"/>
                </a:cubicBezTo>
                <a:cubicBezTo>
                  <a:pt x="1967865" y="1106985"/>
                  <a:pt x="2002155" y="1086030"/>
                  <a:pt x="2034540" y="1080315"/>
                </a:cubicBezTo>
                <a:cubicBezTo>
                  <a:pt x="2066925" y="1074600"/>
                  <a:pt x="2102167" y="1071742"/>
                  <a:pt x="2137410" y="1068885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692140" y="4066854"/>
            <a:ext cx="1897380" cy="523740"/>
          </a:xfrm>
          <a:custGeom>
            <a:avLst/>
            <a:gdLst>
              <a:gd name="connsiteX0" fmla="*/ 0 w 1897380"/>
              <a:gd name="connsiteY0" fmla="*/ 70806 h 523740"/>
              <a:gd name="connsiteX1" fmla="*/ 160020 w 1897380"/>
              <a:gd name="connsiteY1" fmla="*/ 105096 h 523740"/>
              <a:gd name="connsiteX2" fmla="*/ 331470 w 1897380"/>
              <a:gd name="connsiteY2" fmla="*/ 207966 h 523740"/>
              <a:gd name="connsiteX3" fmla="*/ 514350 w 1897380"/>
              <a:gd name="connsiteY3" fmla="*/ 207966 h 523740"/>
              <a:gd name="connsiteX4" fmla="*/ 685800 w 1897380"/>
              <a:gd name="connsiteY4" fmla="*/ 105096 h 523740"/>
              <a:gd name="connsiteX5" fmla="*/ 811530 w 1897380"/>
              <a:gd name="connsiteY5" fmla="*/ 13656 h 523740"/>
              <a:gd name="connsiteX6" fmla="*/ 971550 w 1897380"/>
              <a:gd name="connsiteY6" fmla="*/ 13656 h 523740"/>
              <a:gd name="connsiteX7" fmla="*/ 1051560 w 1897380"/>
              <a:gd name="connsiteY7" fmla="*/ 139386 h 523740"/>
              <a:gd name="connsiteX8" fmla="*/ 960120 w 1897380"/>
              <a:gd name="connsiteY8" fmla="*/ 242256 h 523740"/>
              <a:gd name="connsiteX9" fmla="*/ 914400 w 1897380"/>
              <a:gd name="connsiteY9" fmla="*/ 379416 h 523740"/>
              <a:gd name="connsiteX10" fmla="*/ 1040130 w 1897380"/>
              <a:gd name="connsiteY10" fmla="*/ 505146 h 523740"/>
              <a:gd name="connsiteX11" fmla="*/ 1188720 w 1897380"/>
              <a:gd name="connsiteY11" fmla="*/ 493716 h 523740"/>
              <a:gd name="connsiteX12" fmla="*/ 1371600 w 1897380"/>
              <a:gd name="connsiteY12" fmla="*/ 230826 h 523740"/>
              <a:gd name="connsiteX13" fmla="*/ 1565910 w 1897380"/>
              <a:gd name="connsiteY13" fmla="*/ 105096 h 523740"/>
              <a:gd name="connsiteX14" fmla="*/ 1840230 w 1897380"/>
              <a:gd name="connsiteY14" fmla="*/ 150816 h 523740"/>
              <a:gd name="connsiteX15" fmla="*/ 1897380 w 1897380"/>
              <a:gd name="connsiteY15" fmla="*/ 253686 h 52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7380" h="523740">
                <a:moveTo>
                  <a:pt x="0" y="70806"/>
                </a:moveTo>
                <a:cubicBezTo>
                  <a:pt x="52387" y="76521"/>
                  <a:pt x="104775" y="82236"/>
                  <a:pt x="160020" y="105096"/>
                </a:cubicBezTo>
                <a:cubicBezTo>
                  <a:pt x="215265" y="127956"/>
                  <a:pt x="272415" y="190821"/>
                  <a:pt x="331470" y="207966"/>
                </a:cubicBezTo>
                <a:cubicBezTo>
                  <a:pt x="390525" y="225111"/>
                  <a:pt x="455295" y="225111"/>
                  <a:pt x="514350" y="207966"/>
                </a:cubicBezTo>
                <a:cubicBezTo>
                  <a:pt x="573405" y="190821"/>
                  <a:pt x="636270" y="137481"/>
                  <a:pt x="685800" y="105096"/>
                </a:cubicBezTo>
                <a:cubicBezTo>
                  <a:pt x="735330" y="72711"/>
                  <a:pt x="763905" y="28896"/>
                  <a:pt x="811530" y="13656"/>
                </a:cubicBezTo>
                <a:cubicBezTo>
                  <a:pt x="859155" y="-1584"/>
                  <a:pt x="931545" y="-7299"/>
                  <a:pt x="971550" y="13656"/>
                </a:cubicBezTo>
                <a:cubicBezTo>
                  <a:pt x="1011555" y="34611"/>
                  <a:pt x="1053465" y="101286"/>
                  <a:pt x="1051560" y="139386"/>
                </a:cubicBezTo>
                <a:cubicBezTo>
                  <a:pt x="1049655" y="177486"/>
                  <a:pt x="982980" y="202251"/>
                  <a:pt x="960120" y="242256"/>
                </a:cubicBezTo>
                <a:cubicBezTo>
                  <a:pt x="937260" y="282261"/>
                  <a:pt x="901065" y="335601"/>
                  <a:pt x="914400" y="379416"/>
                </a:cubicBezTo>
                <a:cubicBezTo>
                  <a:pt x="927735" y="423231"/>
                  <a:pt x="994410" y="486096"/>
                  <a:pt x="1040130" y="505146"/>
                </a:cubicBezTo>
                <a:cubicBezTo>
                  <a:pt x="1085850" y="524196"/>
                  <a:pt x="1133475" y="539436"/>
                  <a:pt x="1188720" y="493716"/>
                </a:cubicBezTo>
                <a:cubicBezTo>
                  <a:pt x="1243965" y="447996"/>
                  <a:pt x="1308735" y="295596"/>
                  <a:pt x="1371600" y="230826"/>
                </a:cubicBezTo>
                <a:cubicBezTo>
                  <a:pt x="1434465" y="166056"/>
                  <a:pt x="1487805" y="118431"/>
                  <a:pt x="1565910" y="105096"/>
                </a:cubicBezTo>
                <a:cubicBezTo>
                  <a:pt x="1644015" y="91761"/>
                  <a:pt x="1784985" y="126051"/>
                  <a:pt x="1840230" y="150816"/>
                </a:cubicBezTo>
                <a:cubicBezTo>
                  <a:pt x="1895475" y="175581"/>
                  <a:pt x="1896427" y="214633"/>
                  <a:pt x="1897380" y="253686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141210" y="4297680"/>
            <a:ext cx="448310" cy="685800"/>
          </a:xfrm>
          <a:custGeom>
            <a:avLst/>
            <a:gdLst>
              <a:gd name="connsiteX0" fmla="*/ 448310 w 448310"/>
              <a:gd name="connsiteY0" fmla="*/ 0 h 685800"/>
              <a:gd name="connsiteX1" fmla="*/ 379730 w 448310"/>
              <a:gd name="connsiteY1" fmla="*/ 182880 h 685800"/>
              <a:gd name="connsiteX2" fmla="*/ 231140 w 448310"/>
              <a:gd name="connsiteY2" fmla="*/ 251460 h 685800"/>
              <a:gd name="connsiteX3" fmla="*/ 139700 w 448310"/>
              <a:gd name="connsiteY3" fmla="*/ 342900 h 685800"/>
              <a:gd name="connsiteX4" fmla="*/ 82550 w 448310"/>
              <a:gd name="connsiteY4" fmla="*/ 400050 h 685800"/>
              <a:gd name="connsiteX5" fmla="*/ 36830 w 448310"/>
              <a:gd name="connsiteY5" fmla="*/ 480060 h 685800"/>
              <a:gd name="connsiteX6" fmla="*/ 2540 w 448310"/>
              <a:gd name="connsiteY6" fmla="*/ 651510 h 685800"/>
              <a:gd name="connsiteX7" fmla="*/ 2540 w 448310"/>
              <a:gd name="connsiteY7" fmla="*/ 685800 h 685800"/>
              <a:gd name="connsiteX8" fmla="*/ 2540 w 448310"/>
              <a:gd name="connsiteY8" fmla="*/ 67437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10" h="685800">
                <a:moveTo>
                  <a:pt x="448310" y="0"/>
                </a:moveTo>
                <a:cubicBezTo>
                  <a:pt x="432117" y="70485"/>
                  <a:pt x="415925" y="140970"/>
                  <a:pt x="379730" y="182880"/>
                </a:cubicBezTo>
                <a:cubicBezTo>
                  <a:pt x="343535" y="224790"/>
                  <a:pt x="271145" y="224790"/>
                  <a:pt x="231140" y="251460"/>
                </a:cubicBezTo>
                <a:cubicBezTo>
                  <a:pt x="191135" y="278130"/>
                  <a:pt x="139700" y="342900"/>
                  <a:pt x="139700" y="342900"/>
                </a:cubicBezTo>
                <a:cubicBezTo>
                  <a:pt x="114935" y="367665"/>
                  <a:pt x="99695" y="377190"/>
                  <a:pt x="82550" y="400050"/>
                </a:cubicBezTo>
                <a:cubicBezTo>
                  <a:pt x="65405" y="422910"/>
                  <a:pt x="50165" y="438150"/>
                  <a:pt x="36830" y="480060"/>
                </a:cubicBezTo>
                <a:cubicBezTo>
                  <a:pt x="23495" y="521970"/>
                  <a:pt x="8255" y="617220"/>
                  <a:pt x="2540" y="651510"/>
                </a:cubicBezTo>
                <a:cubicBezTo>
                  <a:pt x="-3175" y="685800"/>
                  <a:pt x="2540" y="685800"/>
                  <a:pt x="2540" y="685800"/>
                </a:cubicBezTo>
                <a:lnTo>
                  <a:pt x="2540" y="67437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034540" y="1657350"/>
            <a:ext cx="1634490" cy="1543050"/>
          </a:xfrm>
          <a:custGeom>
            <a:avLst/>
            <a:gdLst>
              <a:gd name="connsiteX0" fmla="*/ 0 w 1634490"/>
              <a:gd name="connsiteY0" fmla="*/ 0 h 1543050"/>
              <a:gd name="connsiteX1" fmla="*/ 11430 w 1634490"/>
              <a:gd name="connsiteY1" fmla="*/ 137160 h 1543050"/>
              <a:gd name="connsiteX2" fmla="*/ 57150 w 1634490"/>
              <a:gd name="connsiteY2" fmla="*/ 194310 h 1543050"/>
              <a:gd name="connsiteX3" fmla="*/ 228600 w 1634490"/>
              <a:gd name="connsiteY3" fmla="*/ 297180 h 1543050"/>
              <a:gd name="connsiteX4" fmla="*/ 331470 w 1634490"/>
              <a:gd name="connsiteY4" fmla="*/ 422910 h 1543050"/>
              <a:gd name="connsiteX5" fmla="*/ 388620 w 1634490"/>
              <a:gd name="connsiteY5" fmla="*/ 571500 h 1543050"/>
              <a:gd name="connsiteX6" fmla="*/ 422910 w 1634490"/>
              <a:gd name="connsiteY6" fmla="*/ 685800 h 1543050"/>
              <a:gd name="connsiteX7" fmla="*/ 434340 w 1634490"/>
              <a:gd name="connsiteY7" fmla="*/ 811530 h 1543050"/>
              <a:gd name="connsiteX8" fmla="*/ 502920 w 1634490"/>
              <a:gd name="connsiteY8" fmla="*/ 925830 h 1543050"/>
              <a:gd name="connsiteX9" fmla="*/ 708660 w 1634490"/>
              <a:gd name="connsiteY9" fmla="*/ 1051560 h 1543050"/>
              <a:gd name="connsiteX10" fmla="*/ 994410 w 1634490"/>
              <a:gd name="connsiteY10" fmla="*/ 1131570 h 1543050"/>
              <a:gd name="connsiteX11" fmla="*/ 1177290 w 1634490"/>
              <a:gd name="connsiteY11" fmla="*/ 1223010 h 1543050"/>
              <a:gd name="connsiteX12" fmla="*/ 1394460 w 1634490"/>
              <a:gd name="connsiteY12" fmla="*/ 1360170 h 1543050"/>
              <a:gd name="connsiteX13" fmla="*/ 1520190 w 1634490"/>
              <a:gd name="connsiteY13" fmla="*/ 1497330 h 1543050"/>
              <a:gd name="connsiteX14" fmla="*/ 1634490 w 1634490"/>
              <a:gd name="connsiteY14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4490" h="1543050">
                <a:moveTo>
                  <a:pt x="0" y="0"/>
                </a:moveTo>
                <a:cubicBezTo>
                  <a:pt x="952" y="52387"/>
                  <a:pt x="1905" y="104775"/>
                  <a:pt x="11430" y="137160"/>
                </a:cubicBezTo>
                <a:cubicBezTo>
                  <a:pt x="20955" y="169545"/>
                  <a:pt x="20955" y="167640"/>
                  <a:pt x="57150" y="194310"/>
                </a:cubicBezTo>
                <a:cubicBezTo>
                  <a:pt x="93345" y="220980"/>
                  <a:pt x="182880" y="259080"/>
                  <a:pt x="228600" y="297180"/>
                </a:cubicBezTo>
                <a:cubicBezTo>
                  <a:pt x="274320" y="335280"/>
                  <a:pt x="304800" y="377190"/>
                  <a:pt x="331470" y="422910"/>
                </a:cubicBezTo>
                <a:cubicBezTo>
                  <a:pt x="358140" y="468630"/>
                  <a:pt x="373380" y="527685"/>
                  <a:pt x="388620" y="571500"/>
                </a:cubicBezTo>
                <a:cubicBezTo>
                  <a:pt x="403860" y="615315"/>
                  <a:pt x="415290" y="645795"/>
                  <a:pt x="422910" y="685800"/>
                </a:cubicBezTo>
                <a:cubicBezTo>
                  <a:pt x="430530" y="725805"/>
                  <a:pt x="421005" y="771525"/>
                  <a:pt x="434340" y="811530"/>
                </a:cubicBezTo>
                <a:cubicBezTo>
                  <a:pt x="447675" y="851535"/>
                  <a:pt x="457200" y="885825"/>
                  <a:pt x="502920" y="925830"/>
                </a:cubicBezTo>
                <a:cubicBezTo>
                  <a:pt x="548640" y="965835"/>
                  <a:pt x="626745" y="1017270"/>
                  <a:pt x="708660" y="1051560"/>
                </a:cubicBezTo>
                <a:cubicBezTo>
                  <a:pt x="790575" y="1085850"/>
                  <a:pt x="916305" y="1102995"/>
                  <a:pt x="994410" y="1131570"/>
                </a:cubicBezTo>
                <a:cubicBezTo>
                  <a:pt x="1072515" y="1160145"/>
                  <a:pt x="1110615" y="1184910"/>
                  <a:pt x="1177290" y="1223010"/>
                </a:cubicBezTo>
                <a:cubicBezTo>
                  <a:pt x="1243965" y="1261110"/>
                  <a:pt x="1337310" y="1314450"/>
                  <a:pt x="1394460" y="1360170"/>
                </a:cubicBezTo>
                <a:cubicBezTo>
                  <a:pt x="1451610" y="1405890"/>
                  <a:pt x="1480185" y="1466850"/>
                  <a:pt x="1520190" y="1497330"/>
                </a:cubicBezTo>
                <a:cubicBezTo>
                  <a:pt x="1560195" y="1527810"/>
                  <a:pt x="1597342" y="1535430"/>
                  <a:pt x="1634490" y="154305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68" y="303827"/>
            <a:ext cx="464101" cy="432048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727" y="92158"/>
            <a:ext cx="464101" cy="432048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656" y="87803"/>
            <a:ext cx="464101" cy="432048"/>
          </a:xfrm>
          <a:prstGeom prst="rect">
            <a:avLst/>
          </a:prstGeom>
          <a:noFill/>
        </p:spPr>
      </p:pic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4643"/>
            <a:ext cx="464101" cy="432048"/>
          </a:xfrm>
          <a:prstGeom prst="rect">
            <a:avLst/>
          </a:prstGeom>
          <a:noFill/>
        </p:spPr>
      </p:pic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674" y="2132856"/>
            <a:ext cx="464101" cy="432048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971" y="1738285"/>
            <a:ext cx="464101" cy="432048"/>
          </a:xfrm>
          <a:prstGeom prst="rect">
            <a:avLst/>
          </a:prstGeom>
          <a:noFill/>
        </p:spPr>
      </p:pic>
      <p:pic>
        <p:nvPicPr>
          <p:cNvPr id="28" name="Picture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2158" y="3232571"/>
            <a:ext cx="464101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5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21" grpId="0"/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8" y="-3939"/>
            <a:ext cx="8052380" cy="685602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900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6"/>
            <a:ext cx="9144000" cy="68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38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8" y="38874"/>
            <a:ext cx="8002096" cy="6813212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39552" y="-4465"/>
            <a:ext cx="8064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4400" b="1" dirty="0">
                <a:ln w="190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- Από πού είσαι, ποταμάκι;</a:t>
            </a:r>
          </a:p>
          <a:p>
            <a:r>
              <a:rPr lang="el-GR" sz="4400" b="1" dirty="0">
                <a:ln w="1905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- Από κείνο το βουνό.</a:t>
            </a:r>
            <a:endParaRPr lang="en-US" sz="4400" b="1" dirty="0">
              <a:ln w="1905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29350" y="1867684"/>
            <a:ext cx="469766" cy="360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4598288" y="1867684"/>
            <a:ext cx="469766" cy="360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181" y="1673374"/>
            <a:ext cx="163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βουνό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5589240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ποταμάκι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3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901964"/>
            <a:ext cx="5616624" cy="44793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1025" y="2852936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σύννεφο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91807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βροχή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2539" y="4891807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μπόρα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0"/>
            <a:ext cx="810039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Πώς τον </a:t>
            </a:r>
            <a:r>
              <a:rPr lang="el-GR" sz="36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λέγαν</a:t>
            </a:r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τον παππού σου;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0"/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el-GR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Σύννεφο</a:t>
            </a:r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στον ουρανό.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0"/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Ποια ‘ναι η μάνα σου;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el-GR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Η μπόρα</a:t>
            </a:r>
            <a:r>
              <a:rPr lang="el-GR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" y="-27384"/>
            <a:ext cx="9127813" cy="6021288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79512" y="5373216"/>
            <a:ext cx="89644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l-GR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el-GR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Πώς κατέβηκες στη χώρα;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0"/>
            <a:r>
              <a:rPr lang="el-GR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Τα </a:t>
            </a:r>
            <a:r>
              <a:rPr lang="el-GR" sz="32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χωράφια</a:t>
            </a:r>
            <a:r>
              <a:rPr lang="el-GR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να ποτίσω και τους μύλους να γυρίσω.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1628800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πεδιάδα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2348880"/>
            <a:ext cx="2861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χωράφια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4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" y="22860"/>
            <a:ext cx="9107155" cy="6835140"/>
          </a:xfr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51520" y="5573375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l-GR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Βιάζομαι πολύ να φύγω, ν’ ανταμώσω το </a:t>
            </a:r>
            <a:r>
              <a:rPr lang="el-GR" sz="40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γιαλό</a:t>
            </a:r>
            <a:r>
              <a:rPr lang="el-GR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17329"/>
            <a:ext cx="84959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l-GR" sz="44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Στάσου να σε ιδούμε λίγο, ποταμάκι μου καλό.</a:t>
            </a:r>
            <a:endParaRPr lang="en-US" sz="44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293096"/>
            <a:ext cx="3059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θάλασσα</a:t>
            </a:r>
          </a:p>
          <a:p>
            <a:pPr algn="ctr"/>
            <a:r>
              <a:rPr lang="el-GR" sz="4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γιαλός</a:t>
            </a:r>
            <a:endParaRPr lang="en-US" sz="4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157165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ποταμός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6516216" y="1850690"/>
            <a:ext cx="469766" cy="360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7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103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Andriana Charalambous</cp:lastModifiedBy>
  <cp:revision>27</cp:revision>
  <dcterms:created xsi:type="dcterms:W3CDTF">2012-02-13T11:01:57Z</dcterms:created>
  <dcterms:modified xsi:type="dcterms:W3CDTF">2021-01-26T18:52:47Z</dcterms:modified>
</cp:coreProperties>
</file>